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0F9AD-12EA-431B-8DBE-2211418E5D55}" type="datetimeFigureOut">
              <a:rPr lang="cs-CZ" smtClean="0"/>
              <a:t>07.12.2023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E6C5B-8067-4E0B-ADD5-55364516A5A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423401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0F9AD-12EA-431B-8DBE-2211418E5D55}" type="datetimeFigureOut">
              <a:rPr lang="cs-CZ" smtClean="0"/>
              <a:t>07.12.2023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E6C5B-8067-4E0B-ADD5-55364516A5A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51871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0F9AD-12EA-431B-8DBE-2211418E5D55}" type="datetimeFigureOut">
              <a:rPr lang="cs-CZ" smtClean="0"/>
              <a:t>07.12.2023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E6C5B-8067-4E0B-ADD5-55364516A5AF}" type="slidenum">
              <a:rPr lang="cs-CZ" smtClean="0"/>
              <a:t>‹#›</a:t>
            </a:fld>
            <a:endParaRPr lang="cs-CZ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227939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0F9AD-12EA-431B-8DBE-2211418E5D55}" type="datetimeFigureOut">
              <a:rPr lang="cs-CZ" smtClean="0"/>
              <a:t>07.12.2023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E6C5B-8067-4E0B-ADD5-55364516A5A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7923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0F9AD-12EA-431B-8DBE-2211418E5D55}" type="datetimeFigureOut">
              <a:rPr lang="cs-CZ" smtClean="0"/>
              <a:t>07.12.2023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E6C5B-8067-4E0B-ADD5-55364516A5AF}" type="slidenum">
              <a:rPr lang="cs-CZ" smtClean="0"/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071768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0F9AD-12EA-431B-8DBE-2211418E5D55}" type="datetimeFigureOut">
              <a:rPr lang="cs-CZ" smtClean="0"/>
              <a:t>07.12.2023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E6C5B-8067-4E0B-ADD5-55364516A5A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403151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0F9AD-12EA-431B-8DBE-2211418E5D55}" type="datetimeFigureOut">
              <a:rPr lang="cs-CZ" smtClean="0"/>
              <a:t>07.12.2023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E6C5B-8067-4E0B-ADD5-55364516A5A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775778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0F9AD-12EA-431B-8DBE-2211418E5D55}" type="datetimeFigureOut">
              <a:rPr lang="cs-CZ" smtClean="0"/>
              <a:t>07.12.2023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E6C5B-8067-4E0B-ADD5-55364516A5A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75612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0F9AD-12EA-431B-8DBE-2211418E5D55}" type="datetimeFigureOut">
              <a:rPr lang="cs-CZ" smtClean="0"/>
              <a:t>07.12.2023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E6C5B-8067-4E0B-ADD5-55364516A5A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13794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0F9AD-12EA-431B-8DBE-2211418E5D55}" type="datetimeFigureOut">
              <a:rPr lang="cs-CZ" smtClean="0"/>
              <a:t>07.12.2023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E6C5B-8067-4E0B-ADD5-55364516A5A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2175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0F9AD-12EA-431B-8DBE-2211418E5D55}" type="datetimeFigureOut">
              <a:rPr lang="cs-CZ" smtClean="0"/>
              <a:t>07.12.2023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E6C5B-8067-4E0B-ADD5-55364516A5A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340861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0F9AD-12EA-431B-8DBE-2211418E5D55}" type="datetimeFigureOut">
              <a:rPr lang="cs-CZ" smtClean="0"/>
              <a:t>07.12.2023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E6C5B-8067-4E0B-ADD5-55364516A5A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038036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0F9AD-12EA-431B-8DBE-2211418E5D55}" type="datetimeFigureOut">
              <a:rPr lang="cs-CZ" smtClean="0"/>
              <a:t>07.12.2023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E6C5B-8067-4E0B-ADD5-55364516A5A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414433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0F9AD-12EA-431B-8DBE-2211418E5D55}" type="datetimeFigureOut">
              <a:rPr lang="cs-CZ" smtClean="0"/>
              <a:t>07.12.2023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E6C5B-8067-4E0B-ADD5-55364516A5A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65193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0F9AD-12EA-431B-8DBE-2211418E5D55}" type="datetimeFigureOut">
              <a:rPr lang="cs-CZ" smtClean="0"/>
              <a:t>07.12.2023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E6C5B-8067-4E0B-ADD5-55364516A5A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98922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0F9AD-12EA-431B-8DBE-2211418E5D55}" type="datetimeFigureOut">
              <a:rPr lang="cs-CZ" smtClean="0"/>
              <a:t>07.12.2023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E6C5B-8067-4E0B-ADD5-55364516A5A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50495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E0F9AD-12EA-431B-8DBE-2211418E5D55}" type="datetimeFigureOut">
              <a:rPr lang="cs-CZ" smtClean="0"/>
              <a:t>07.12.2023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E4E6C5B-8067-4E0B-ADD5-55364516A5A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097543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cs.wikipedia.org/wiki/V%C3%BDchodn%C3%AD_Evropa" TargetMode="External"/><Relationship Id="rId2" Type="http://schemas.openxmlformats.org/officeDocument/2006/relationships/hyperlink" Target="https://cs.wikipedia.org/wiki/Severn%C3%AD_Evropa" TargetMode="Externa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DF1967D-65D6-C3E8-8134-16AA270C003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Husa Velká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6CCD504D-D653-F431-D035-F1CB987B514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Pavel Kohut</a:t>
            </a:r>
          </a:p>
        </p:txBody>
      </p:sp>
    </p:spTree>
    <p:extLst>
      <p:ext uri="{BB962C8B-B14F-4D97-AF65-F5344CB8AC3E}">
        <p14:creationId xmlns:p14="http://schemas.microsoft.com/office/powerpoint/2010/main" val="26663732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0A42F5C-50D8-F018-A1BF-99CE80C8A2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599"/>
            <a:ext cx="8596668" cy="3495675"/>
          </a:xfrm>
        </p:spPr>
        <p:txBody>
          <a:bodyPr/>
          <a:lstStyle/>
          <a:p>
            <a:r>
              <a:rPr lang="cs-CZ" dirty="0"/>
              <a:t>Hnízdí zejména v </a:t>
            </a:r>
            <a:r>
              <a:rPr lang="cs-CZ" dirty="0">
                <a:hlinkClick r:id="rId2" tooltip="Severní Evropa"/>
              </a:rPr>
              <a:t>severní</a:t>
            </a:r>
            <a:r>
              <a:rPr lang="cs-CZ" dirty="0"/>
              <a:t> a </a:t>
            </a:r>
            <a:r>
              <a:rPr lang="cs-CZ" dirty="0">
                <a:hlinkClick r:id="rId3"/>
              </a:rPr>
              <a:t>východní Evropě</a:t>
            </a:r>
            <a:r>
              <a:rPr lang="cs-CZ" dirty="0"/>
              <a:t> </a:t>
            </a:r>
            <a:br>
              <a:rPr lang="cs-CZ" dirty="0"/>
            </a:br>
            <a:r>
              <a:rPr lang="cs-CZ" dirty="0"/>
              <a:t>živí se různými druhy travin, kořínky, hlízami, bobulemi a semeny </a:t>
            </a:r>
          </a:p>
        </p:txBody>
      </p:sp>
    </p:spTree>
    <p:extLst>
      <p:ext uri="{BB962C8B-B14F-4D97-AF65-F5344CB8AC3E}">
        <p14:creationId xmlns:p14="http://schemas.microsoft.com/office/powerpoint/2010/main" val="10734577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88C9B83F-64CD-41C1-925F-A08801FFD0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E1655065-0BD7-4422-BEC0-4401E99809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4DDD90AC-ABEC-4A76-9C9C-AD0A5F8FC7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21A8AFEF-EC50-4C0B-9C64-814B76C8209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CAFAA800-E117-4357-84E4-56B63EA03E3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8DDFC9F4-3B45-402D-8AD7-60B3F08ED7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F26A0854-FBE4-4587-B349-06BE192BD7F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54A9C4C6-FF7D-470E-BFCA-CE4F60A1F0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B1721EA8-4871-45D4-B78F-AE805A3004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E5763971-E3A3-45C6-9BA8-2E032C7A55E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32752E94-0E01-4AF5-A43A-F2FAD8737C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</p:grpSp>
      <p:sp>
        <p:nvSpPr>
          <p:cNvPr id="2" name="Nadpis 1">
            <a:extLst>
              <a:ext uri="{FF2B5EF4-FFF2-40B4-BE49-F238E27FC236}">
                <a16:creationId xmlns:a16="http://schemas.microsoft.com/office/drawing/2014/main" id="{C2CFCF08-964C-FB7E-5C53-F2E97CA8DF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01788" y="1719551"/>
            <a:ext cx="4088190" cy="2369093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r"/>
            <a:endParaRPr lang="en-US" sz="4800"/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A57C1A16-B8AB-4D99-A195-A38F556A64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371012" y="0"/>
            <a:ext cx="1219200" cy="6858000"/>
          </a:xfrm>
          <a:prstGeom prst="line">
            <a:avLst/>
          </a:prstGeom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F8A9B20B-D1DD-4573-B5EC-5580295192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425267" y="3681413"/>
            <a:ext cx="4763558" cy="3176587"/>
          </a:xfrm>
          <a:prstGeom prst="line">
            <a:avLst/>
          </a:prstGeom>
          <a:ln w="952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Rectangle 23">
            <a:extLst>
              <a:ext uri="{FF2B5EF4-FFF2-40B4-BE49-F238E27FC236}">
                <a16:creationId xmlns:a16="http://schemas.microsoft.com/office/drawing/2014/main" id="{66D61E08-70C3-48D8-BEA0-787111DC30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81476" y="-8467"/>
            <a:ext cx="3007349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  <p:sp>
        <p:nvSpPr>
          <p:cNvPr id="27" name="Rectangle 25">
            <a:extLst>
              <a:ext uri="{FF2B5EF4-FFF2-40B4-BE49-F238E27FC236}">
                <a16:creationId xmlns:a16="http://schemas.microsoft.com/office/drawing/2014/main" id="{FC55298F-0AE5-478E-AD2B-03C2614C58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03442" y="-8467"/>
            <a:ext cx="2588558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  <p:sp>
        <p:nvSpPr>
          <p:cNvPr id="29" name="Isosceles Triangle 24">
            <a:extLst>
              <a:ext uri="{FF2B5EF4-FFF2-40B4-BE49-F238E27FC236}">
                <a16:creationId xmlns:a16="http://schemas.microsoft.com/office/drawing/2014/main" id="{C180E4EA-0B63-4779-A895-7E90E71088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32333" y="3048000"/>
            <a:ext cx="3259667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  <p:sp>
        <p:nvSpPr>
          <p:cNvPr id="31" name="Rectangle 27">
            <a:extLst>
              <a:ext uri="{FF2B5EF4-FFF2-40B4-BE49-F238E27FC236}">
                <a16:creationId xmlns:a16="http://schemas.microsoft.com/office/drawing/2014/main" id="{CEE01D9D-3DE8-4EED-B0D3-8F3C79CC76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334500" y="-8467"/>
            <a:ext cx="2854326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47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  <p:sp>
        <p:nvSpPr>
          <p:cNvPr id="33" name="Rectangle 28">
            <a:extLst>
              <a:ext uri="{FF2B5EF4-FFF2-40B4-BE49-F238E27FC236}">
                <a16:creationId xmlns:a16="http://schemas.microsoft.com/office/drawing/2014/main" id="{89AF5CE9-607F-43F4-8983-DCD6DA4051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898730" y="-8467"/>
            <a:ext cx="1290094" cy="6866467"/>
          </a:xfrm>
          <a:custGeom>
            <a:avLst/>
            <a:gdLst/>
            <a:ahLst/>
            <a:cxnLst/>
            <a:rect l="l" t="t" r="r" b="b"/>
            <a:pathLst>
              <a:path w="1290094" h="6858000">
                <a:moveTo>
                  <a:pt x="1019735" y="0"/>
                </a:moveTo>
                <a:lnTo>
                  <a:pt x="1290094" y="0"/>
                </a:lnTo>
                <a:lnTo>
                  <a:pt x="1290094" y="6858000"/>
                </a:lnTo>
                <a:lnTo>
                  <a:pt x="0" y="6858000"/>
                </a:lnTo>
                <a:lnTo>
                  <a:pt x="1019735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  <p:sp>
        <p:nvSpPr>
          <p:cNvPr id="35" name="Rectangle 29">
            <a:extLst>
              <a:ext uri="{FF2B5EF4-FFF2-40B4-BE49-F238E27FC236}">
                <a16:creationId xmlns:a16="http://schemas.microsoft.com/office/drawing/2014/main" id="{6EEA2DBD-9E1E-4521-8C01-F32AD18A89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938999" y="-8467"/>
            <a:ext cx="1249825" cy="6866467"/>
          </a:xfrm>
          <a:custGeom>
            <a:avLst/>
            <a:gdLst/>
            <a:ahLst/>
            <a:cxnLst/>
            <a:rect l="l" t="t" r="r" b="b"/>
            <a:pathLst>
              <a:path w="1249825" h="6858000">
                <a:moveTo>
                  <a:pt x="0" y="0"/>
                </a:moveTo>
                <a:lnTo>
                  <a:pt x="1249825" y="0"/>
                </a:lnTo>
                <a:lnTo>
                  <a:pt x="1249825" y="6858000"/>
                </a:lnTo>
                <a:lnTo>
                  <a:pt x="1109382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  <p:sp>
        <p:nvSpPr>
          <p:cNvPr id="37" name="Isosceles Triangle 29">
            <a:extLst>
              <a:ext uri="{FF2B5EF4-FFF2-40B4-BE49-F238E27FC236}">
                <a16:creationId xmlns:a16="http://schemas.microsoft.com/office/drawing/2014/main" id="{15BBD2C1-BA9B-46A9-A27A-33498B1692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71666" y="3589867"/>
            <a:ext cx="1817159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  <p:pic>
        <p:nvPicPr>
          <p:cNvPr id="6" name="Obrázek 5" descr="Obsah obrázku vodní pták, pták, husa, venku&#10;&#10;Popis byl vytvořen automaticky">
            <a:extLst>
              <a:ext uri="{FF2B5EF4-FFF2-40B4-BE49-F238E27FC236}">
                <a16:creationId xmlns:a16="http://schemas.microsoft.com/office/drawing/2014/main" id="{67D98EE7-DBB1-CB7C-CCA8-A51A621806E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5184" y="95480"/>
            <a:ext cx="8526902" cy="65384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30100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35FD460-AEB7-E693-26A8-E9A60587D5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7150" y="396535"/>
            <a:ext cx="9265123" cy="2098089"/>
          </a:xfrm>
        </p:spPr>
        <p:txBody>
          <a:bodyPr>
            <a:normAutofit/>
          </a:bodyPr>
          <a:lstStyle/>
          <a:p>
            <a:br>
              <a:rPr lang="cs-CZ" dirty="0"/>
            </a:br>
            <a:r>
              <a:rPr lang="cs-CZ" dirty="0"/>
              <a:t>https://youtu.be/G8tT-uKj3Ls?si=4OxT56tlAtqOX1xc</a:t>
            </a:r>
          </a:p>
        </p:txBody>
      </p:sp>
    </p:spTree>
    <p:extLst>
      <p:ext uri="{BB962C8B-B14F-4D97-AF65-F5344CB8AC3E}">
        <p14:creationId xmlns:p14="http://schemas.microsoft.com/office/powerpoint/2010/main" val="2052923865"/>
      </p:ext>
    </p:extLst>
  </p:cSld>
  <p:clrMapOvr>
    <a:masterClrMapping/>
  </p:clrMapOvr>
</p:sld>
</file>

<file path=ppt/theme/theme1.xml><?xml version="1.0" encoding="utf-8"?>
<a:theme xmlns:a="http://schemas.openxmlformats.org/drawingml/2006/main" name="Fazeta">
  <a:themeElements>
    <a:clrScheme name="Faz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z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z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27</TotalTime>
  <Words>37</Words>
  <Application>Microsoft Office PowerPoint</Application>
  <PresentationFormat>Širokoúhlá obrazovka</PresentationFormat>
  <Paragraphs>4</Paragraphs>
  <Slides>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8" baseType="lpstr">
      <vt:lpstr>Arial</vt:lpstr>
      <vt:lpstr>Trebuchet MS</vt:lpstr>
      <vt:lpstr>Wingdings 3</vt:lpstr>
      <vt:lpstr>Fazeta</vt:lpstr>
      <vt:lpstr>Husa Velká</vt:lpstr>
      <vt:lpstr>Hnízdí zejména v severní a východní Evropě  živí se různými druhy travin, kořínky, hlízami, bobulemi a semeny </vt:lpstr>
      <vt:lpstr>Prezentace aplikace PowerPoint</vt:lpstr>
      <vt:lpstr> https://youtu.be/G8tT-uKj3Ls?si=4OxT56tlAtqOX1xc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Husa Velká</dc:title>
  <dc:creator>Pavel Kohut</dc:creator>
  <cp:lastModifiedBy>Pavel Kohut</cp:lastModifiedBy>
  <cp:revision>1</cp:revision>
  <dcterms:created xsi:type="dcterms:W3CDTF">2023-12-07T15:20:39Z</dcterms:created>
  <dcterms:modified xsi:type="dcterms:W3CDTF">2023-12-07T15:48:12Z</dcterms:modified>
</cp:coreProperties>
</file>