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0F9AD-12EA-431B-8DBE-2211418E5D55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6C5B-8067-4E0B-ADD5-55364516A5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340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0F9AD-12EA-431B-8DBE-2211418E5D55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6C5B-8067-4E0B-ADD5-55364516A5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5187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0F9AD-12EA-431B-8DBE-2211418E5D55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6C5B-8067-4E0B-ADD5-55364516A5AF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22793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0F9AD-12EA-431B-8DBE-2211418E5D55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6C5B-8067-4E0B-ADD5-55364516A5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923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0F9AD-12EA-431B-8DBE-2211418E5D55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6C5B-8067-4E0B-ADD5-55364516A5AF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71768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0F9AD-12EA-431B-8DBE-2211418E5D55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6C5B-8067-4E0B-ADD5-55364516A5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40315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0F9AD-12EA-431B-8DBE-2211418E5D55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6C5B-8067-4E0B-ADD5-55364516A5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75778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0F9AD-12EA-431B-8DBE-2211418E5D55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6C5B-8067-4E0B-ADD5-55364516A5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61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0F9AD-12EA-431B-8DBE-2211418E5D55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6C5B-8067-4E0B-ADD5-55364516A5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379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0F9AD-12EA-431B-8DBE-2211418E5D55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6C5B-8067-4E0B-ADD5-55364516A5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2175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0F9AD-12EA-431B-8DBE-2211418E5D55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6C5B-8067-4E0B-ADD5-55364516A5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4086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0F9AD-12EA-431B-8DBE-2211418E5D55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6C5B-8067-4E0B-ADD5-55364516A5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803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0F9AD-12EA-431B-8DBE-2211418E5D55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6C5B-8067-4E0B-ADD5-55364516A5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1443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0F9AD-12EA-431B-8DBE-2211418E5D55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6C5B-8067-4E0B-ADD5-55364516A5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6519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0F9AD-12EA-431B-8DBE-2211418E5D55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6C5B-8067-4E0B-ADD5-55364516A5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9892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0F9AD-12EA-431B-8DBE-2211418E5D55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6C5B-8067-4E0B-ADD5-55364516A5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5049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0F9AD-12EA-431B-8DBE-2211418E5D55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E4E6C5B-8067-4E0B-ADD5-55364516A5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754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V%C3%BDchodn%C3%AD_Evropa" TargetMode="External"/><Relationship Id="rId2" Type="http://schemas.openxmlformats.org/officeDocument/2006/relationships/hyperlink" Target="https://cs.wikipedia.org/wiki/Severn%C3%AD_Evropa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F1967D-65D6-C3E8-8134-16AA270C00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Husa Velká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CCD504D-D653-F431-D035-F1CB987B51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Pavel Kohut</a:t>
            </a:r>
          </a:p>
        </p:txBody>
      </p:sp>
    </p:spTree>
    <p:extLst>
      <p:ext uri="{BB962C8B-B14F-4D97-AF65-F5344CB8AC3E}">
        <p14:creationId xmlns:p14="http://schemas.microsoft.com/office/powerpoint/2010/main" val="2666373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A42F5C-50D8-F018-A1BF-99CE80C8A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3495675"/>
          </a:xfrm>
        </p:spPr>
        <p:txBody>
          <a:bodyPr/>
          <a:lstStyle/>
          <a:p>
            <a:r>
              <a:rPr lang="cs-CZ" dirty="0"/>
              <a:t>Hnízdí zejména v </a:t>
            </a:r>
            <a:r>
              <a:rPr lang="cs-CZ" dirty="0">
                <a:hlinkClick r:id="rId2" tooltip="Severní Evropa"/>
              </a:rPr>
              <a:t>severní</a:t>
            </a:r>
            <a:r>
              <a:rPr lang="cs-CZ" dirty="0"/>
              <a:t> a </a:t>
            </a:r>
            <a:r>
              <a:rPr lang="cs-CZ" dirty="0">
                <a:hlinkClick r:id="rId3"/>
              </a:rPr>
              <a:t>východní Evropě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živí se různými druhy travin, kořínky, hlízami, bobulemi a semeny </a:t>
            </a:r>
          </a:p>
        </p:txBody>
      </p:sp>
    </p:spTree>
    <p:extLst>
      <p:ext uri="{BB962C8B-B14F-4D97-AF65-F5344CB8AC3E}">
        <p14:creationId xmlns:p14="http://schemas.microsoft.com/office/powerpoint/2010/main" val="1073457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88C9B83F-64CD-41C1-925F-A08801F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1655065-0BD7-4422-BEC0-4401E9980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DDD90AC-ABEC-4A76-9C9C-AD0A5F8FC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21A8AFEF-EC50-4C0B-9C64-814B76C82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CAFAA800-E117-4357-84E4-56B63EA03E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8DDFC9F4-3B45-402D-8AD7-60B3F08E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F26A0854-FBE4-4587-B349-06BE192BD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54A9C4C6-FF7D-470E-BFCA-CE4F60A1F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B1721EA8-4871-45D4-B78F-AE805A300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E5763971-E3A3-45C6-9BA8-2E032C7A5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32752E94-0E01-4AF5-A43A-F2FAD8737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C2CFCF08-964C-FB7E-5C53-F2E97CA8D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1788" y="1719551"/>
            <a:ext cx="4088190" cy="236909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endParaRPr lang="en-US" sz="480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57C1A16-B8AB-4D99-A195-A38F556A6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8A9B20B-D1DD-4573-B5EC-558029519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3">
            <a:extLst>
              <a:ext uri="{FF2B5EF4-FFF2-40B4-BE49-F238E27FC236}">
                <a16:creationId xmlns:a16="http://schemas.microsoft.com/office/drawing/2014/main" id="{66D61E08-70C3-48D8-BEA0-787111DC3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7" name="Rectangle 25">
            <a:extLst>
              <a:ext uri="{FF2B5EF4-FFF2-40B4-BE49-F238E27FC236}">
                <a16:creationId xmlns:a16="http://schemas.microsoft.com/office/drawing/2014/main" id="{FC55298F-0AE5-478E-AD2B-03C2614C5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9" name="Isosceles Triangle 24">
            <a:extLst>
              <a:ext uri="{FF2B5EF4-FFF2-40B4-BE49-F238E27FC236}">
                <a16:creationId xmlns:a16="http://schemas.microsoft.com/office/drawing/2014/main" id="{C180E4EA-0B63-4779-A895-7E90E71088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1" name="Rectangle 27">
            <a:extLst>
              <a:ext uri="{FF2B5EF4-FFF2-40B4-BE49-F238E27FC236}">
                <a16:creationId xmlns:a16="http://schemas.microsoft.com/office/drawing/2014/main" id="{CEE01D9D-3DE8-4EED-B0D3-8F3C79CC7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3" name="Rectangle 28">
            <a:extLst>
              <a:ext uri="{FF2B5EF4-FFF2-40B4-BE49-F238E27FC236}">
                <a16:creationId xmlns:a16="http://schemas.microsoft.com/office/drawing/2014/main" id="{89AF5CE9-607F-43F4-8983-DCD6DA40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5" name="Rectangle 29">
            <a:extLst>
              <a:ext uri="{FF2B5EF4-FFF2-40B4-BE49-F238E27FC236}">
                <a16:creationId xmlns:a16="http://schemas.microsoft.com/office/drawing/2014/main" id="{6EEA2DBD-9E1E-4521-8C01-F32AD18A8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7" name="Isosceles Triangle 29">
            <a:extLst>
              <a:ext uri="{FF2B5EF4-FFF2-40B4-BE49-F238E27FC236}">
                <a16:creationId xmlns:a16="http://schemas.microsoft.com/office/drawing/2014/main" id="{15BBD2C1-BA9B-46A9-A27A-33498B16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pic>
        <p:nvPicPr>
          <p:cNvPr id="6" name="Obrázek 5" descr="Obsah obrázku vodní pták, pták, husa, venku&#10;&#10;Popis byl vytvořen automaticky">
            <a:extLst>
              <a:ext uri="{FF2B5EF4-FFF2-40B4-BE49-F238E27FC236}">
                <a16:creationId xmlns:a16="http://schemas.microsoft.com/office/drawing/2014/main" id="{67D98EE7-DBB1-CB7C-CCA8-A51A621806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184" y="95480"/>
            <a:ext cx="8526902" cy="6538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010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5FD460-AEB7-E693-26A8-E9A60587D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150" y="396535"/>
            <a:ext cx="9265123" cy="2098089"/>
          </a:xfrm>
        </p:spPr>
        <p:txBody>
          <a:bodyPr>
            <a:normAutofit/>
          </a:bodyPr>
          <a:lstStyle/>
          <a:p>
            <a:br>
              <a:rPr lang="cs-CZ" dirty="0"/>
            </a:br>
            <a:r>
              <a:rPr lang="cs-CZ" dirty="0"/>
              <a:t>https://youtu.be/G8tT-uKj3Ls?si=4OxT56tlAtqOX1xc</a:t>
            </a:r>
          </a:p>
        </p:txBody>
      </p:sp>
    </p:spTree>
    <p:extLst>
      <p:ext uri="{BB962C8B-B14F-4D97-AF65-F5344CB8AC3E}">
        <p14:creationId xmlns:p14="http://schemas.microsoft.com/office/powerpoint/2010/main" val="2052923865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</TotalTime>
  <Words>37</Words>
  <Application>Microsoft Office PowerPoint</Application>
  <PresentationFormat>Širokoúhlá obrazovka</PresentationFormat>
  <Paragraphs>4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Fazeta</vt:lpstr>
      <vt:lpstr>Husa Velká</vt:lpstr>
      <vt:lpstr>Hnízdí zejména v severní a východní Evropě  živí se různými druhy travin, kořínky, hlízami, bobulemi a semeny </vt:lpstr>
      <vt:lpstr>Prezentace aplikace PowerPoint</vt:lpstr>
      <vt:lpstr> https://youtu.be/G8tT-uKj3Ls?si=4OxT56tlAtqOX1xc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Husa Velká</dc:title>
  <dc:creator>Pavel Kohut</dc:creator>
  <cp:lastModifiedBy>Pavel Kohut</cp:lastModifiedBy>
  <cp:revision>1</cp:revision>
  <dcterms:created xsi:type="dcterms:W3CDTF">2023-12-07T15:20:39Z</dcterms:created>
  <dcterms:modified xsi:type="dcterms:W3CDTF">2023-12-07T15:48:12Z</dcterms:modified>
</cp:coreProperties>
</file>